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66" r:id="rId1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EA90-32EB-48D0-BCA3-CE2F47BF8065}" type="datetimeFigureOut">
              <a:rPr lang="ar-SA" smtClean="0"/>
              <a:t>23/07/38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9C01-D1CC-49F8-818D-D2522CD413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858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EA90-32EB-48D0-BCA3-CE2F47BF8065}" type="datetimeFigureOut">
              <a:rPr lang="ar-SA" smtClean="0"/>
              <a:t>23/07/38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9C01-D1CC-49F8-818D-D2522CD413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072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EA90-32EB-48D0-BCA3-CE2F47BF8065}" type="datetimeFigureOut">
              <a:rPr lang="ar-SA" smtClean="0"/>
              <a:t>23/07/38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9C01-D1CC-49F8-818D-D2522CD413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783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EA90-32EB-48D0-BCA3-CE2F47BF8065}" type="datetimeFigureOut">
              <a:rPr lang="ar-SA" smtClean="0"/>
              <a:t>23/07/38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9C01-D1CC-49F8-818D-D2522CD413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015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EA90-32EB-48D0-BCA3-CE2F47BF8065}" type="datetimeFigureOut">
              <a:rPr lang="ar-SA" smtClean="0"/>
              <a:t>23/07/38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9C01-D1CC-49F8-818D-D2522CD413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8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EA90-32EB-48D0-BCA3-CE2F47BF8065}" type="datetimeFigureOut">
              <a:rPr lang="ar-SA" smtClean="0"/>
              <a:t>23/07/38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9C01-D1CC-49F8-818D-D2522CD413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556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EA90-32EB-48D0-BCA3-CE2F47BF8065}" type="datetimeFigureOut">
              <a:rPr lang="ar-SA" smtClean="0"/>
              <a:t>23/07/38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9C01-D1CC-49F8-818D-D2522CD413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768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EA90-32EB-48D0-BCA3-CE2F47BF8065}" type="datetimeFigureOut">
              <a:rPr lang="ar-SA" smtClean="0"/>
              <a:t>23/07/38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9C01-D1CC-49F8-818D-D2522CD413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155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EA90-32EB-48D0-BCA3-CE2F47BF8065}" type="datetimeFigureOut">
              <a:rPr lang="ar-SA" smtClean="0"/>
              <a:t>23/07/38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9C01-D1CC-49F8-818D-D2522CD413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060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EA90-32EB-48D0-BCA3-CE2F47BF8065}" type="datetimeFigureOut">
              <a:rPr lang="ar-SA" smtClean="0"/>
              <a:t>23/07/38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9C01-D1CC-49F8-818D-D2522CD413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305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EA90-32EB-48D0-BCA3-CE2F47BF8065}" type="datetimeFigureOut">
              <a:rPr lang="ar-SA" smtClean="0"/>
              <a:t>23/07/38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9C01-D1CC-49F8-818D-D2522CD413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878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0EA90-32EB-48D0-BCA3-CE2F47BF8065}" type="datetimeFigureOut">
              <a:rPr lang="ar-SA" smtClean="0"/>
              <a:t>23/07/38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49C01-D1CC-49F8-818D-D2522CD413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550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55652" y="1954774"/>
            <a:ext cx="6716151" cy="1325563"/>
          </a:xfrm>
        </p:spPr>
        <p:txBody>
          <a:bodyPr>
            <a:noAutofit/>
          </a:bodyPr>
          <a:lstStyle/>
          <a:p>
            <a:r>
              <a:rPr lang="ar-SA" sz="10000" b="1" dirty="0" smtClean="0"/>
              <a:t>مرحبا بكم </a:t>
            </a:r>
            <a:endParaRPr lang="ar-SA" sz="10000" b="1" dirty="0"/>
          </a:p>
        </p:txBody>
      </p:sp>
    </p:spTree>
    <p:extLst>
      <p:ext uri="{BB962C8B-B14F-4D97-AF65-F5344CB8AC3E}">
        <p14:creationId xmlns:p14="http://schemas.microsoft.com/office/powerpoint/2010/main" val="32709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279525"/>
            <a:ext cx="5070231" cy="1325563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والان تتفضل امينه المكتبة بكلية الاشعة   للتعريف عن الأقسام الموجودة بالمكتبة الخاصة بكلية </a:t>
            </a:r>
            <a:r>
              <a:rPr lang="ar-SA" b="1" dirty="0" err="1" smtClean="0"/>
              <a:t>الاشعه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3006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41063" y="4948517"/>
            <a:ext cx="3410175" cy="15222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كلمة وكيلة كلية الطب </a:t>
            </a:r>
          </a:p>
          <a:p>
            <a:pPr algn="ctr"/>
            <a:r>
              <a:rPr lang="ar-SA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د. سارة المطلقة </a:t>
            </a:r>
            <a:endParaRPr lang="ar-SA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16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41063" y="4948517"/>
            <a:ext cx="3410175" cy="15222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كلمة منسقة كلية التمريض</a:t>
            </a:r>
          </a:p>
          <a:p>
            <a:pPr algn="ctr"/>
            <a:r>
              <a:rPr lang="ar-SA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د. ناهد خليل</a:t>
            </a:r>
            <a:endParaRPr lang="ar-SA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94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41063" y="4948517"/>
            <a:ext cx="3410175" cy="15222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كلمة منسقة كلية الأشعة</a:t>
            </a:r>
          </a:p>
          <a:p>
            <a:pPr algn="ctr"/>
            <a:r>
              <a:rPr lang="ar-SA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د. </a:t>
            </a:r>
            <a:r>
              <a:rPr lang="ar-SA" sz="32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مواهب الدوش</a:t>
            </a:r>
            <a:endParaRPr lang="ar-SA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50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079631" y="3756074"/>
            <a:ext cx="4417255" cy="888829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100" b="1" dirty="0"/>
              <a:t>ها نحن نأتي وإياكم إلى ختام حفلنا  المبارك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ar-SA" sz="3100" b="1" dirty="0"/>
              <a:t>ولا يسعنا أحبتنا الكرام في هذا ، إلا أن ندعو الله لنا ولكم التوفيق الذي جمّع شملنا في حفلنا هذا وإلى لقاء قريب وعلى الأفراح نجتمع</a:t>
            </a:r>
            <a:r>
              <a:rPr lang="en-US" sz="3100" b="1" dirty="0" smtClean="0"/>
              <a:t>.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ar-SA" sz="3100" b="1" dirty="0"/>
              <a:t>وسلام على المرسلين والحمد لله رب العالمين</a:t>
            </a:r>
            <a:r>
              <a:rPr lang="en-US" sz="3100" b="1" dirty="0"/>
              <a:t>.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ar-SA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737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679874" y="336989"/>
            <a:ext cx="7306994" cy="4417891"/>
          </a:xfrm>
        </p:spPr>
        <p:txBody>
          <a:bodyPr>
            <a:noAutofit/>
          </a:bodyPr>
          <a:lstStyle/>
          <a:p>
            <a:r>
              <a:rPr lang="ar-SA" sz="10000" b="1" dirty="0" smtClean="0"/>
              <a:t>اهلا </a:t>
            </a:r>
            <a:br>
              <a:rPr lang="ar-SA" sz="10000" b="1" dirty="0" smtClean="0"/>
            </a:br>
            <a:r>
              <a:rPr lang="ar-SA" sz="10000" b="1" dirty="0" smtClean="0"/>
              <a:t>وسهلا </a:t>
            </a:r>
            <a:endParaRPr lang="ar-SA" sz="10000" b="1" dirty="0"/>
          </a:p>
        </p:txBody>
      </p:sp>
    </p:spTree>
    <p:extLst>
      <p:ext uri="{BB962C8B-B14F-4D97-AF65-F5344CB8AC3E}">
        <p14:creationId xmlns:p14="http://schemas.microsoft.com/office/powerpoint/2010/main" val="15158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854" y="3340441"/>
            <a:ext cx="11859063" cy="339095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436097" y="182880"/>
            <a:ext cx="11530819" cy="33059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/>
              <a:t>الحمدُ للهِ جليلِ النعم ، باعثِ الهمم ، ذي الجودِ والكرم ، جعل لأهلِ القرآنِ مزيةً وأيُّ مزية ومنزلةً رفيعةً علية ، ثم الصلاةُ والسلامُ التامانِ </a:t>
            </a:r>
            <a:r>
              <a:rPr lang="ar-SA" sz="4000" b="1" dirty="0" err="1"/>
              <a:t>الأكملان</a:t>
            </a:r>
            <a:r>
              <a:rPr lang="ar-SA" sz="4000" b="1" dirty="0"/>
              <a:t> على خيرِ البريةِ وأزكى البشرية ، محمدِ بن عبدِ الله ، صلى الله على صحبهِ ومنْ </a:t>
            </a:r>
            <a:r>
              <a:rPr lang="ar-SA" sz="4000" b="1" dirty="0" err="1"/>
              <a:t>وآلاه</a:t>
            </a:r>
            <a:r>
              <a:rPr lang="en-US" sz="4000" b="1" dirty="0"/>
              <a:t> </a:t>
            </a:r>
            <a:r>
              <a:rPr lang="en-US" b="1" dirty="0"/>
              <a:t>.</a:t>
            </a:r>
            <a:br>
              <a:rPr lang="en-US" b="1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29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854" y="3340441"/>
            <a:ext cx="11859063" cy="339095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436098" y="182880"/>
            <a:ext cx="11530819" cy="33059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/>
              <a:t>أما بعد</a:t>
            </a:r>
            <a:r>
              <a:rPr lang="en-US" sz="3200" b="1" dirty="0"/>
              <a:t> : </a:t>
            </a:r>
            <a:br>
              <a:rPr lang="en-US" sz="3200" b="1" dirty="0"/>
            </a:br>
            <a:r>
              <a:rPr lang="ar-SA" sz="3200" b="1" dirty="0"/>
              <a:t>ألا إنهُ التنزيلُ والذكرُ والهدى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ar-SA" sz="3200" b="1" dirty="0"/>
              <a:t>ففيهِ من الإعجازِ ما لفكرٍ عاجزٍ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ar-SA" sz="3200" b="1" dirty="0"/>
              <a:t>تحدى بهِ الأقوامَ فالكلُ مفحمٌ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ar-SA" sz="3200" b="1" dirty="0"/>
              <a:t>فأكرم بتاليهِ وأعظم له </a:t>
            </a:r>
            <a:r>
              <a:rPr lang="ar-SA" sz="3200" b="1" dirty="0" err="1"/>
              <a:t>الأجرا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ar-SA" sz="3200" b="1" dirty="0"/>
              <a:t>وفيهِ من الإيجازِ ما حيرَ </a:t>
            </a:r>
            <a:r>
              <a:rPr lang="ar-SA" sz="3200" b="1" dirty="0" err="1"/>
              <a:t>الفكرا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ar-SA" sz="3200" b="1" dirty="0"/>
              <a:t>وأيُ بليغٍ ما تغنى بهِ فخــرا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38473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854" y="3340441"/>
            <a:ext cx="11859063" cy="339095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436098" y="182880"/>
            <a:ext cx="11530819" cy="33059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/>
              <a:t>بسم الله نفتتح حفلنا بخير ما يفتتح به فالقرآن يفتتح وكلام ربي يقتحم . آيات من الذكر الحكيم</a:t>
            </a:r>
            <a:endParaRPr lang="en-US" sz="3200" dirty="0"/>
          </a:p>
          <a:p>
            <a:pPr algn="ctr"/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86486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1609579" y="829359"/>
            <a:ext cx="10515600" cy="1325563"/>
          </a:xfrm>
        </p:spPr>
        <p:txBody>
          <a:bodyPr/>
          <a:lstStyle/>
          <a:p>
            <a:r>
              <a:rPr lang="ar-SA" b="1" dirty="0" smtClean="0"/>
              <a:t>قران كريم ( سورة العلق )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8281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61952"/>
          </a:xfrm>
        </p:spPr>
        <p:txBody>
          <a:bodyPr>
            <a:normAutofit/>
          </a:bodyPr>
          <a:lstStyle/>
          <a:p>
            <a:pPr algn="ctr"/>
            <a:r>
              <a:rPr lang="ar-SA" b="1" dirty="0"/>
              <a:t>تضم المكتبة اقسام الكليات الصحية 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( </a:t>
            </a:r>
            <a:r>
              <a:rPr lang="ar-SA" b="1" dirty="0"/>
              <a:t>الطب ,التمريض , الاشعة )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/>
              <a:t>حيث ان لكل كلية قسم في المكتبة يحتوي على مجموعة من الكتب المختصة بأفرع القسم تخدم العملية التعليمية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شكل بيضاوي 2"/>
          <p:cNvSpPr/>
          <p:nvPr/>
        </p:nvSpPr>
        <p:spPr>
          <a:xfrm>
            <a:off x="196948" y="3868614"/>
            <a:ext cx="11156852" cy="315116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شكل بيضاوي 3"/>
          <p:cNvSpPr/>
          <p:nvPr/>
        </p:nvSpPr>
        <p:spPr>
          <a:xfrm>
            <a:off x="556846" y="365125"/>
            <a:ext cx="2270760" cy="232148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69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99382" y="5035599"/>
            <a:ext cx="10515600" cy="2842309"/>
          </a:xfrm>
        </p:spPr>
        <p:txBody>
          <a:bodyPr>
            <a:normAutofit/>
          </a:bodyPr>
          <a:lstStyle/>
          <a:p>
            <a:r>
              <a:rPr lang="ar-SA" b="1" dirty="0"/>
              <a:t>والان تتفضل امينه المكتبة بكلية التمريض للتعريف عن الأقسام الموجودة بالمكتبة الخاصة بكلية التمريض 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345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121834" y="4768314"/>
            <a:ext cx="7920111" cy="1325563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dirty="0"/>
              <a:t>والان تتفضل امينه المكتبة بكلية الطب  للتعريف عن الأقسام الموجودة بالمكتبة الخاصة بكلية </a:t>
            </a:r>
            <a:r>
              <a:rPr lang="ar-SA" b="1" dirty="0" smtClean="0"/>
              <a:t>الطب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796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154</Words>
  <Application>Microsoft Office PowerPoint</Application>
  <PresentationFormat>ملء الشاشة</PresentationFormat>
  <Paragraphs>17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نسق Office</vt:lpstr>
      <vt:lpstr>مرحبا بكم </vt:lpstr>
      <vt:lpstr>اهلا  وسهلا </vt:lpstr>
      <vt:lpstr>عرض تقديمي في PowerPoint</vt:lpstr>
      <vt:lpstr>عرض تقديمي في PowerPoint</vt:lpstr>
      <vt:lpstr>عرض تقديمي في PowerPoint</vt:lpstr>
      <vt:lpstr>قران كريم ( سورة العلق )</vt:lpstr>
      <vt:lpstr>تضم المكتبة اقسام الكليات الصحية  ( الطب ,التمريض , الاشعة )  حيث ان لكل كلية قسم في المكتبة يحتوي على مجموعة من الكتب المختصة بأفرع القسم تخدم العملية التعليمية  </vt:lpstr>
      <vt:lpstr>والان تتفضل امينه المكتبة بكلية التمريض للتعريف عن الأقسام الموجودة بالمكتبة الخاصة بكلية التمريض    </vt:lpstr>
      <vt:lpstr>والان تتفضل امينه المكتبة بكلية الطب  للتعريف عن الأقسام الموجودة بالمكتبة الخاصة بكلية الطب  </vt:lpstr>
      <vt:lpstr>والان تتفضل امينه المكتبة بكلية الاشعة   للتعريف عن الأقسام الموجودة بالمكتبة الخاصة بكلية الاشعه</vt:lpstr>
      <vt:lpstr>عرض تقديمي في PowerPoint</vt:lpstr>
      <vt:lpstr>عرض تقديمي في PowerPoint</vt:lpstr>
      <vt:lpstr>عرض تقديمي في PowerPoint</vt:lpstr>
      <vt:lpstr>ها نحن نأتي وإياكم إلى ختام حفلنا  المبارك ولا يسعنا أحبتنا الكرام في هذا ، إلا أن ندعو الله لنا ولكم التوفيق الذي جمّع شملنا في حفلنا هذا وإلى لقاء قريب وعلى الأفراح نجتمع. وسلام على المرسلين والحمد لله رب العالمين.    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مرحبا بكم</dc:title>
  <dc:creator>mohra ali lohamad almasabi</dc:creator>
  <cp:lastModifiedBy>aisha ahmed al obothani</cp:lastModifiedBy>
  <cp:revision>4</cp:revision>
  <dcterms:created xsi:type="dcterms:W3CDTF">2017-04-09T09:17:16Z</dcterms:created>
  <dcterms:modified xsi:type="dcterms:W3CDTF">2017-04-19T08:49:53Z</dcterms:modified>
</cp:coreProperties>
</file>