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5" r:id="rId3"/>
    <p:sldId id="264" r:id="rId4"/>
    <p:sldId id="257" r:id="rId5"/>
    <p:sldId id="263" r:id="rId6"/>
    <p:sldId id="266" r:id="rId7"/>
    <p:sldId id="267" r:id="rId8"/>
    <p:sldId id="262" r:id="rId9"/>
    <p:sldId id="261" r:id="rId10"/>
    <p:sldId id="269" r:id="rId11"/>
    <p:sldId id="268" r:id="rId12"/>
    <p:sldId id="260" r:id="rId13"/>
    <p:sldId id="259" r:id="rId14"/>
    <p:sldId id="258" r:id="rId15"/>
    <p:sldId id="270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7" d="100"/>
          <a:sy n="87" d="100"/>
        </p:scale>
        <p:origin x="22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EA8B-AD02-4AEB-8A37-FCA68FCAD6C3}" type="datetimeFigureOut">
              <a:rPr lang="ar-SA" smtClean="0"/>
              <a:t>18/05/38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D315-9BE5-4A23-B551-0BC33FEF30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4777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EA8B-AD02-4AEB-8A37-FCA68FCAD6C3}" type="datetimeFigureOut">
              <a:rPr lang="ar-SA" smtClean="0"/>
              <a:t>18/05/38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D315-9BE5-4A23-B551-0BC33FEF30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056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EA8B-AD02-4AEB-8A37-FCA68FCAD6C3}" type="datetimeFigureOut">
              <a:rPr lang="ar-SA" smtClean="0"/>
              <a:t>18/05/38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D315-9BE5-4A23-B551-0BC33FEF30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9097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EA8B-AD02-4AEB-8A37-FCA68FCAD6C3}" type="datetimeFigureOut">
              <a:rPr lang="ar-SA" smtClean="0"/>
              <a:t>18/05/38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D315-9BE5-4A23-B551-0BC33FEF30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442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EA8B-AD02-4AEB-8A37-FCA68FCAD6C3}" type="datetimeFigureOut">
              <a:rPr lang="ar-SA" smtClean="0"/>
              <a:t>18/05/38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D315-9BE5-4A23-B551-0BC33FEF30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03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EA8B-AD02-4AEB-8A37-FCA68FCAD6C3}" type="datetimeFigureOut">
              <a:rPr lang="ar-SA" smtClean="0"/>
              <a:t>18/05/38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D315-9BE5-4A23-B551-0BC33FEF30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853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EA8B-AD02-4AEB-8A37-FCA68FCAD6C3}" type="datetimeFigureOut">
              <a:rPr lang="ar-SA" smtClean="0"/>
              <a:t>18/05/38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D315-9BE5-4A23-B551-0BC33FEF30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047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EA8B-AD02-4AEB-8A37-FCA68FCAD6C3}" type="datetimeFigureOut">
              <a:rPr lang="ar-SA" smtClean="0"/>
              <a:t>18/05/38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D315-9BE5-4A23-B551-0BC33FEF30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771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EA8B-AD02-4AEB-8A37-FCA68FCAD6C3}" type="datetimeFigureOut">
              <a:rPr lang="ar-SA" smtClean="0"/>
              <a:t>18/05/38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D315-9BE5-4A23-B551-0BC33FEF30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3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EA8B-AD02-4AEB-8A37-FCA68FCAD6C3}" type="datetimeFigureOut">
              <a:rPr lang="ar-SA" smtClean="0"/>
              <a:t>18/05/38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D315-9BE5-4A23-B551-0BC33FEF30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802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EA8B-AD02-4AEB-8A37-FCA68FCAD6C3}" type="datetimeFigureOut">
              <a:rPr lang="ar-SA" smtClean="0"/>
              <a:t>18/05/38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D315-9BE5-4A23-B551-0BC33FEF30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535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7EA8B-AD02-4AEB-8A37-FCA68FCAD6C3}" type="datetimeFigureOut">
              <a:rPr lang="ar-SA" smtClean="0"/>
              <a:t>18/05/38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9D315-9BE5-4A23-B551-0BC33FEF30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450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6028060" y="21372"/>
            <a:ext cx="3096344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/>
              <a:t>كلية</a:t>
            </a:r>
          </a:p>
          <a:p>
            <a:pPr algn="ctr"/>
            <a:r>
              <a:rPr lang="ar-SA" sz="4400" dirty="0" smtClean="0"/>
              <a:t>التمريض</a:t>
            </a:r>
            <a:endParaRPr lang="ar-SA" sz="4400" dirty="0"/>
          </a:p>
        </p:txBody>
      </p:sp>
      <p:sp>
        <p:nvSpPr>
          <p:cNvPr id="5" name="شكل بيضاوي 4"/>
          <p:cNvSpPr/>
          <p:nvPr/>
        </p:nvSpPr>
        <p:spPr>
          <a:xfrm>
            <a:off x="1757" y="0"/>
            <a:ext cx="3096344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/>
              <a:t>كلية</a:t>
            </a:r>
          </a:p>
          <a:p>
            <a:pPr algn="ctr"/>
            <a:r>
              <a:rPr lang="ar-SA" sz="4400" dirty="0" smtClean="0"/>
              <a:t>التمريض</a:t>
            </a: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3853711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556792"/>
            <a:ext cx="76431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6600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كلمة لك </a:t>
            </a:r>
          </a:p>
          <a:p>
            <a:pPr marL="0" indent="0">
              <a:buNone/>
            </a:pPr>
            <a:r>
              <a:rPr lang="ar-SA" sz="6600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ايتها الغالية </a:t>
            </a:r>
            <a:endParaRPr lang="ar-SA" sz="6600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r>
              <a:rPr lang="ar-SA" sz="6600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د</a:t>
            </a:r>
            <a:r>
              <a:rPr lang="ar-SA" sz="6600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ar-SA" sz="6600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وفاء </a:t>
            </a:r>
            <a:endParaRPr lang="ar-SA" sz="6600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8542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59632" y="1484784"/>
            <a:ext cx="640871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6600" dirty="0" smtClean="0">
                <a:solidFill>
                  <a:schemeClr val="accent1">
                    <a:lumMod val="75000"/>
                  </a:schemeClr>
                </a:solidFill>
                <a:latin typeface="Khmer UI" pitchFamily="34" charset="0"/>
                <a:ea typeface="Arial Unicode MS" pitchFamily="34" charset="-128"/>
                <a:cs typeface="DecoType Naskh Swashes" pitchFamily="2" charset="-78"/>
              </a:rPr>
              <a:t>كلمة المشرفة الاكاديمية </a:t>
            </a:r>
          </a:p>
          <a:p>
            <a:pPr marL="0" indent="0" algn="ctr">
              <a:buNone/>
            </a:pPr>
            <a:r>
              <a:rPr lang="ar-SA" sz="6600" dirty="0" smtClean="0">
                <a:solidFill>
                  <a:schemeClr val="accent1">
                    <a:lumMod val="75000"/>
                  </a:schemeClr>
                </a:solidFill>
                <a:latin typeface="Khmer UI" pitchFamily="34" charset="0"/>
                <a:ea typeface="Arial Unicode MS" pitchFamily="34" charset="-128"/>
                <a:cs typeface="DecoType Naskh Swashes" pitchFamily="2" charset="-78"/>
              </a:rPr>
              <a:t>أ. زهره</a:t>
            </a:r>
            <a:endParaRPr lang="ar-SA" sz="6600" dirty="0">
              <a:solidFill>
                <a:schemeClr val="accent1">
                  <a:lumMod val="75000"/>
                </a:schemeClr>
              </a:solidFill>
              <a:latin typeface="Khmer UI" pitchFamily="34" charset="0"/>
              <a:ea typeface="Arial Unicode MS" pitchFamily="34" charset="-128"/>
              <a:cs typeface="DecoType Naskh Swashe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1703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99592" y="1052736"/>
            <a:ext cx="676875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7200" dirty="0" smtClean="0">
                <a:solidFill>
                  <a:schemeClr val="accent3">
                    <a:lumMod val="50000"/>
                  </a:schemeClr>
                </a:solidFill>
              </a:rPr>
              <a:t>كلمة شؤون الطالبات </a:t>
            </a:r>
          </a:p>
          <a:p>
            <a:pPr marL="0" indent="0" algn="ctr">
              <a:buNone/>
            </a:pPr>
            <a:r>
              <a:rPr lang="ar-SA" sz="7200" dirty="0" smtClean="0">
                <a:solidFill>
                  <a:schemeClr val="accent3">
                    <a:lumMod val="50000"/>
                  </a:schemeClr>
                </a:solidFill>
              </a:rPr>
              <a:t>أ. عائشة </a:t>
            </a:r>
            <a:endParaRPr lang="ar-SA" sz="7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538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355976" y="1628800"/>
            <a:ext cx="40427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6600" dirty="0" smtClean="0"/>
              <a:t>كلمة </a:t>
            </a:r>
            <a:r>
              <a:rPr lang="ar-SA" sz="6600" dirty="0" err="1" smtClean="0"/>
              <a:t>المرشده</a:t>
            </a:r>
            <a:r>
              <a:rPr lang="ar-SA" sz="6600" dirty="0" smtClean="0"/>
              <a:t> الاكاديمية </a:t>
            </a:r>
          </a:p>
          <a:p>
            <a:pPr marL="0" indent="0">
              <a:buNone/>
            </a:pPr>
            <a:r>
              <a:rPr lang="ar-SA" sz="6600" dirty="0" smtClean="0"/>
              <a:t>د . رشيده </a:t>
            </a:r>
            <a:endParaRPr lang="ar-SA" sz="6600" dirty="0"/>
          </a:p>
        </p:txBody>
      </p:sp>
    </p:spTree>
    <p:extLst>
      <p:ext uri="{BB962C8B-B14F-4D97-AF65-F5344CB8AC3E}">
        <p14:creationId xmlns:p14="http://schemas.microsoft.com/office/powerpoint/2010/main" val="1878130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مسابقات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19672" y="1556792"/>
            <a:ext cx="6275040" cy="4525963"/>
          </a:xfrm>
        </p:spPr>
        <p:txBody>
          <a:bodyPr/>
          <a:lstStyle/>
          <a:p>
            <a:r>
              <a:rPr lang="ar-SA" dirty="0" smtClean="0"/>
              <a:t>من اول ممرضة في الإسلام </a:t>
            </a:r>
          </a:p>
          <a:p>
            <a:r>
              <a:rPr lang="ar-SA" dirty="0" smtClean="0"/>
              <a:t>رفيدة الانصارية </a:t>
            </a:r>
          </a:p>
          <a:p>
            <a:endParaRPr lang="ar-SA"/>
          </a:p>
          <a:p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45914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ar-SA" dirty="0" smtClean="0"/>
          </a:p>
          <a:p>
            <a:pPr marL="0" indent="0" algn="ctr">
              <a:buNone/>
            </a:pPr>
            <a:endParaRPr lang="ar-SA" dirty="0"/>
          </a:p>
          <a:p>
            <a:pPr marL="0" indent="0" algn="ctr">
              <a:buNone/>
            </a:pPr>
            <a:r>
              <a:rPr lang="ar-SA" sz="5400" b="1" dirty="0" smtClean="0"/>
              <a:t>شكرا لحسن استماعكن </a:t>
            </a:r>
          </a:p>
          <a:p>
            <a:pPr marL="0" indent="0" algn="ctr">
              <a:buNone/>
            </a:pPr>
            <a:r>
              <a:rPr lang="ar-SA" sz="5400" b="1" dirty="0" smtClean="0"/>
              <a:t>ودمتم بود </a:t>
            </a:r>
            <a:endParaRPr lang="ar-SA" sz="5400" b="1" dirty="0"/>
          </a:p>
        </p:txBody>
      </p:sp>
    </p:spTree>
    <p:extLst>
      <p:ext uri="{BB962C8B-B14F-4D97-AF65-F5344CB8AC3E}">
        <p14:creationId xmlns:p14="http://schemas.microsoft.com/office/powerpoint/2010/main" val="888176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090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Autofit/>
          </a:bodyPr>
          <a:lstStyle/>
          <a:p>
            <a:pPr algn="r"/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  <a:t>اللقاء </a:t>
            </a:r>
            <a:b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  <a:t>          التعريفي</a:t>
            </a:r>
            <a:b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بالطالبات</a:t>
            </a:r>
            <a:b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المستجدات </a:t>
            </a:r>
            <a:endParaRPr lang="ar-SA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399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2642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95736" y="1268760"/>
            <a:ext cx="5256584" cy="3196952"/>
          </a:xfrm>
        </p:spPr>
        <p:txBody>
          <a:bodyPr>
            <a:normAutofit fontScale="92500" lnSpcReduction="20000"/>
          </a:bodyPr>
          <a:lstStyle/>
          <a:p>
            <a:r>
              <a:rPr lang="ar-SA" b="1" dirty="0"/>
              <a:t>الحمد لله وكفى وصلى الله وسلم على المصطفى والسلام على عباده الذين اصطفى ورحمه الله </a:t>
            </a:r>
            <a:r>
              <a:rPr lang="ar-SA" b="1" dirty="0" smtClean="0"/>
              <a:t>وبركاته</a:t>
            </a:r>
            <a:r>
              <a:rPr lang="en-US" b="1" dirty="0"/>
              <a:t/>
            </a:r>
            <a:br>
              <a:rPr lang="en-US" b="1" dirty="0"/>
            </a:br>
            <a:r>
              <a:rPr lang="ar-SA" b="1" dirty="0"/>
              <a:t>كل عام وانتم بخير  وأسأل الله العظيم رب العرش العظيم أن يجعله عام خير ونجاح وفلاح للجميع</a:t>
            </a:r>
            <a:r>
              <a:rPr lang="en-US" b="1" dirty="0"/>
              <a:t> .</a:t>
            </a:r>
            <a:br>
              <a:rPr lang="en-US" b="1" dirty="0"/>
            </a:br>
            <a:r>
              <a:rPr lang="ar-SA" b="1" dirty="0"/>
              <a:t>اهلا بكن اخوتنا المستجدات </a:t>
            </a:r>
            <a:r>
              <a:rPr lang="en-US" b="1" dirty="0"/>
              <a:t>....</a:t>
            </a:r>
            <a:br>
              <a:rPr lang="en-US" b="1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22966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23728" y="1196752"/>
            <a:ext cx="5400600" cy="367240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b="1" dirty="0"/>
              <a:t/>
            </a:r>
            <a:br>
              <a:rPr lang="en-US" b="1" dirty="0"/>
            </a:br>
            <a:r>
              <a:rPr lang="ar-SA" b="1" dirty="0"/>
              <a:t>في ربوع كليتكن كلية التمريض والتي هدفها الإبداع والتميز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'</a:t>
            </a:r>
            <a:r>
              <a:rPr lang="ar-SA" b="1" dirty="0"/>
              <a:t>طالباتنا المستجدات  نستقبلكن بكل عبارات الاستقبال كلمات حملت في طياتها الحب و الإخلاص و تزينت بزينة الترحيب بأخوات جديدات حللن علينا بكل </a:t>
            </a:r>
            <a:r>
              <a:rPr lang="ar-SA" b="1" dirty="0" err="1"/>
              <a:t>مايحملنه</a:t>
            </a:r>
            <a:r>
              <a:rPr lang="ar-SA" b="1" dirty="0"/>
              <a:t> من همة و نشاط ... من تعاون و إخاء</a:t>
            </a:r>
            <a:r>
              <a:rPr lang="en-US" b="1" dirty="0"/>
              <a:t/>
            </a:r>
            <a:br>
              <a:rPr lang="en-US" b="1" dirty="0"/>
            </a:br>
            <a:r>
              <a:rPr lang="ar-SA" b="1" dirty="0"/>
              <a:t>ونقول لكن</a:t>
            </a:r>
            <a:r>
              <a:rPr lang="en-US" b="1" dirty="0"/>
              <a:t/>
            </a:r>
            <a:br>
              <a:rPr lang="en-US" b="1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14028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19672" y="1340768"/>
            <a:ext cx="6264696" cy="319695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b="1" dirty="0"/>
              <a:t/>
            </a:r>
            <a:br>
              <a:rPr lang="en-US" b="1" dirty="0"/>
            </a:br>
            <a:r>
              <a:rPr lang="ar-SA" b="1" dirty="0"/>
              <a:t>على الرحب والسعة فالصدر لكم يتسع كأتساع الأرض</a:t>
            </a:r>
            <a:r>
              <a:rPr lang="en-US" b="1" dirty="0"/>
              <a:t/>
            </a:r>
            <a:br>
              <a:rPr lang="en-US" b="1" dirty="0"/>
            </a:br>
            <a:r>
              <a:rPr lang="ar-SA" b="1" dirty="0"/>
              <a:t>أخواتي الفاضلات: أهلا بكن بين أخواتكن بين زميلاتكن .... أهلا بكن في بـيـتكن الثاني</a:t>
            </a:r>
            <a:r>
              <a:rPr lang="en-US" b="1" dirty="0"/>
              <a:t> .... </a:t>
            </a:r>
            <a:r>
              <a:rPr lang="ar-SA" b="1" dirty="0"/>
              <a:t>أهـلا بكن في كلية التمريض  </a:t>
            </a:r>
            <a:endParaRPr lang="en-US" dirty="0"/>
          </a:p>
          <a:p>
            <a:pPr marL="0" indent="0" algn="ctr">
              <a:buNone/>
            </a:pPr>
            <a:r>
              <a:rPr lang="en-US" b="1" dirty="0"/>
              <a:t/>
            </a:r>
            <a:br>
              <a:rPr lang="en-US" b="1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24369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988840"/>
            <a:ext cx="5987008" cy="4525963"/>
          </a:xfrm>
        </p:spPr>
        <p:txBody>
          <a:bodyPr/>
          <a:lstStyle/>
          <a:p>
            <a:pPr marL="0" indent="0">
              <a:buNone/>
            </a:pPr>
            <a:r>
              <a:rPr lang="ar-SA" sz="8800" b="1" dirty="0" smtClean="0"/>
              <a:t>كلية </a:t>
            </a:r>
            <a:r>
              <a:rPr lang="ar-SA" sz="8800" b="1" dirty="0"/>
              <a:t>التمريض  </a:t>
            </a:r>
            <a:endParaRPr lang="en-US" sz="8800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7843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556792"/>
            <a:ext cx="76431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6600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كلمة منسقة كلية التمريض </a:t>
            </a:r>
          </a:p>
          <a:p>
            <a:pPr marL="0" indent="0" algn="ctr">
              <a:buNone/>
            </a:pPr>
            <a:r>
              <a:rPr lang="ar-SA" sz="6600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د. ناهد خليل </a:t>
            </a:r>
            <a:endParaRPr lang="ar-SA" sz="6600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896701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72</Words>
  <Application>Microsoft Office PowerPoint</Application>
  <PresentationFormat>عرض على الشاشة (3:4)‏</PresentationFormat>
  <Paragraphs>29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2" baseType="lpstr">
      <vt:lpstr>Arial Unicode MS</vt:lpstr>
      <vt:lpstr>Arial</vt:lpstr>
      <vt:lpstr>Calibri</vt:lpstr>
      <vt:lpstr>DecoType Naskh Swashes</vt:lpstr>
      <vt:lpstr>Khmer UI</vt:lpstr>
      <vt:lpstr>Times New Roman</vt:lpstr>
      <vt:lpstr>نسق Office</vt:lpstr>
      <vt:lpstr>عرض تقديمي في PowerPoint</vt:lpstr>
      <vt:lpstr>عرض تقديمي في PowerPoint</vt:lpstr>
      <vt:lpstr>اللقاء            التعريفي                           بالطالبات                                           المستجدات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مسابقات 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mohra ali lohamad almasabi</dc:creator>
  <cp:lastModifiedBy>mohra ali lohamad almasabi</cp:lastModifiedBy>
  <cp:revision>8</cp:revision>
  <dcterms:created xsi:type="dcterms:W3CDTF">2016-09-26T06:43:03Z</dcterms:created>
  <dcterms:modified xsi:type="dcterms:W3CDTF">2017-02-14T09:16:46Z</dcterms:modified>
</cp:coreProperties>
</file>